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CCB7-3938-94BD-CE12-1BCDAC1C9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F102-61C7-5E9F-DB61-13BF56CBC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57DEE-5079-4172-2C3E-DB8480E3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AAB56-33F5-FCA7-077B-A2155FC6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E7CB-3969-960C-FE73-EBA960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56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AFED-704D-6A85-D5DD-444C696F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DD2B0-172D-3F7D-A665-18256AA1C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95342-1C90-6496-A55E-4F3FDC06D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3A92B-8242-4401-05B2-BC6D1E11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6FC9E-1FB5-E918-53D5-1337BD30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11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6E307-3C25-1B32-A6A0-D8728FF371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E7844-7335-D4C4-0F7F-66F3A41F3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31371-AAAD-F6ED-6849-8310FC26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A42EA-160A-D947-5721-D8869A71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A56CB-5618-10D5-9B49-3962E374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4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34CC-5B1B-AC2A-DE3B-798132B6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1613-D10F-A930-6238-D85FEDA3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DA5CF-67F6-7231-5E1A-D79DE9CF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73871-17FD-573D-C09D-AFDBF8C5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7C2A-A879-A07D-F7AD-24F14632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40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C604-67AD-3B29-7219-93D1660A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8527D-E33A-49A1-2F6A-68D856013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7480E-07A0-3AF8-7BB4-3F202AC92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7328D-0F06-C61A-AEB5-E119CCE2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2F83D-6713-2917-358D-E764D4E7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41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063A-4D4B-C880-3CC8-380365C8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F259-8A21-6335-FDD2-AD0A31D4F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2EAAA-95AD-1A08-8338-98F9556B2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728AE-E628-2221-6281-E31D23EC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23D22-A5A3-DB8A-3AC2-61D2BE74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62215-E535-40E7-C776-3237E317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89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8E03-594F-AE26-CE20-D1248684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F62B9-8922-C3E0-9ABB-19DC8145E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3A52D-74D4-E09E-8DF7-A1250C3CB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6C34D-E8F2-0964-B117-923927806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BC130-A60C-FD6F-B80B-630007A06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A0D5A7-0297-E9AB-8B45-E5C6BE8A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5D900-AB78-8C51-B8EF-8FCE4A2A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96DD5-57D8-2762-27C9-CFA4EA7B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21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18B6-CC1A-9D2A-DA0E-072C5F2A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D9574-A2FD-A200-3D48-8DAA5AFA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D7A2-265E-877F-0CD2-36DB2631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699E0-C4A9-135E-2A89-01874D39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30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47423-D760-F605-0C98-3348DD9B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D5FFE-BA4D-4A22-77FD-3DF7CDBE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25CE-E5AC-92D3-8128-8EA7254A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70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ECFC-E8DF-43B6-C5D4-B7E4DFD1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DD43-C9A6-183A-97B3-260438C4D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11402-960F-6F2A-95F6-92212116F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90CB4-E830-DAC2-A71E-49708365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DF50F-CF66-7840-7654-E712F037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2157-3775-664C-2FB7-AC3D2CE5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80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C6153-13AD-4666-256C-515BBA0B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E4EDA-2CB2-D597-4B63-DD9F12D67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BD988-8C11-1F2D-A3A7-8DC6D7E14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0766F-EC38-B491-01B9-748A82C8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AB969-043E-7712-EB6B-7537EC61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8AF98-059C-0DE4-731B-3B31187E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86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01299-0B37-1440-05CA-5D26749B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B8817-703B-06D3-0EB7-E4CE1CC38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5F91E-A3C4-7ED2-7FD2-F1E615410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B0FE11-6E0A-45BE-9408-12534D0DDCCA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0675F-8252-860D-3F15-FFE98FEFC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452EE-E10C-12E0-224B-910909714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1B03C0-135A-4EFE-B84F-D934751B78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80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7CFF-C6E3-BEB5-10A2-4B0F493D40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FDA6-C31B-F8A5-04A4-BDDFEDE8EA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AF2F9-23BF-5B98-A6C4-26E1EE28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86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E430-702A-F292-E4E2-09AB806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064B-6CE8-5D64-25B3-51AE80EB0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18C44-F5F1-A14A-5526-CA9EF70B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4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BAAB-230E-7508-2023-CCC8CC66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D6650-79CE-D835-FD9D-6F961C61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4F136-D7F9-E475-DA25-BD761C5A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5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8D69-37B3-CD7B-4EC6-F158DDBB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9AC4-DB4D-ED6B-CE2C-B2D746683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800E3-0933-0651-60B5-47330D61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8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750E-AE50-B0B0-43BB-BE4E2253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78008-86E1-E680-939C-295B28150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121A2-A230-93BF-ED82-9F4EE16F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8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9DD6B-6DD6-7413-DF27-08C112A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78587-CA24-181F-0B54-DCA6E1CDA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2307-A234-DD98-46E1-2ECDA95F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9267-BA0C-EE05-367A-E3581E5C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1CCD2-5AB5-E9F3-53B0-277010E8F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1133B-A9D6-6301-D6E9-E79265ED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8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7509-79F7-14D8-A59C-8339233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2776F-A5C4-E771-CBCD-CC87C4087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6F93F-0800-6977-3B44-B09AE67D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8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72348-7624-6B38-EAB5-641393A0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1026-7AAD-9DDE-0CA6-EC534268E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E1843-4CD5-F059-2781-46FE0F33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58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368C-153D-6D98-27AD-D8D61B24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6DDDC-5FF0-2C0F-B97A-7CFD5A1E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CD0FD-D594-42A9-E53D-B91C6A1F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98CD-CC2A-2AE5-2B38-55B4D65E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0688F-2091-EA75-B1D1-0FA8F940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08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8BCA-9119-0167-6CE9-CC25733D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912A2-C5BF-2F97-B068-E920A449D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084E5-EDEF-6FED-7C9C-D6BA1A1F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2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636F-148E-AD41-B3A2-1460C736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AA855-76A5-DC6F-0DF2-10FCAFBD1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049E2-85FE-936D-25B8-2A32F1C6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9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5F33-D3F4-2BDC-337B-2639779B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0B4F-F2B3-6502-A7C5-45252A56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EAE5B-8CA8-DA5E-7BEA-50F35147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AD27-529A-B568-0E85-1B1FF160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A4D9-5482-9A1F-01B6-A4034960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4753A-E859-FFA1-6E32-BE399030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6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0109-6E37-612B-FBB6-89B2839C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4F81-86F0-2810-04CD-BFC4FF1A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7B4B5-52AF-A522-A2BC-789FEB50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3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87F2-DC4A-B3D9-E717-03449D30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539F-7E48-0F28-A59E-7707D75FD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87FEE-0BA2-8651-771B-AF0BBA8E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2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A408C-3FF2-84D8-AF0C-7F7A9D07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1E872-CA40-73EA-D2E0-7D7992F2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CE505-6F3C-7FB1-725D-E7EF2893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4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8786-EDAE-33CE-6D42-A0E854E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CA2E-1836-D99C-76D0-11020F3FF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7E944-D3DA-CBF6-4AF6-C05959E1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9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BHUVANESWARI D</dc:creator>
  <cp:lastModifiedBy>BHUVANESWARI D</cp:lastModifiedBy>
  <cp:revision>6</cp:revision>
  <dcterms:created xsi:type="dcterms:W3CDTF">2025-12-29T10:32:41Z</dcterms:created>
  <dcterms:modified xsi:type="dcterms:W3CDTF">2025-12-29T10:48:12Z</dcterms:modified>
</cp:coreProperties>
</file>